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3" r:id="rId7"/>
    <p:sldId id="262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A813-B378-48A4-A976-1DF68CD61860}" type="datetimeFigureOut">
              <a:rPr lang="ru-RU" smtClean="0"/>
              <a:pPr/>
              <a:t>14.08.2013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70099-6E6C-47E8-BF43-3ADF5519B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44;&#1077;&#1090;&#1089;&#1082;&#1080;&#1077;%20&#1087;&#1077;&#1089;&#1085;&#1080;%20-%20&#1063;&#1077;&#1084;&#1091;%20&#1059;&#1095;&#1072;&#1090;%20&#1042;%20&#1064;&#1082;&#1086;&#1083;&#1077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980729"/>
            <a:ext cx="5400600" cy="2619722"/>
          </a:xfrm>
        </p:spPr>
        <p:txBody>
          <a:bodyPr/>
          <a:lstStyle/>
          <a:p>
            <a:r>
              <a:rPr lang="ru-RU" dirty="0" smtClean="0"/>
              <a:t>День знаний!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3068960"/>
            <a:ext cx="3888432" cy="316835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Вот и стал ты первоклассником,</a:t>
            </a:r>
          </a:p>
          <a:p>
            <a:r>
              <a:rPr lang="ru-RU" dirty="0"/>
              <a:t>Форму новую надел.</a:t>
            </a:r>
          </a:p>
          <a:p>
            <a:r>
              <a:rPr lang="ru-RU" dirty="0"/>
              <a:t>Пусть для всех он будет праздником,</a:t>
            </a:r>
          </a:p>
          <a:p>
            <a:r>
              <a:rPr lang="ru-RU" dirty="0"/>
              <a:t>Этот первый школьный день.</a:t>
            </a:r>
          </a:p>
          <a:p>
            <a:endParaRPr lang="ru-RU" dirty="0"/>
          </a:p>
        </p:txBody>
      </p:sp>
      <p:pic>
        <p:nvPicPr>
          <p:cNvPr id="4" name="Рисунок 3" descr="http://portal.etherway.ru/uploads/images/00/00/72/2011/09/01/556d35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96136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Детские песни - Чему Учат В Школ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://www.arhcity.ru/data/0/029-1048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836712"/>
            <a:ext cx="4032448" cy="547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my-cro.ru/_ph/5/2924795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388843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://www.greenmama.ua/forum_img/01/91/21/26.0.1_sentyabrya-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img-fotki.yandex.ru/get/6508/58581001.f/0_95815_daacb621_X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64096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60032" y="274638"/>
            <a:ext cx="3826768" cy="5890666"/>
          </a:xfrm>
        </p:spPr>
        <p:txBody>
          <a:bodyPr>
            <a:normAutofit/>
          </a:bodyPr>
          <a:lstStyle/>
          <a:p>
            <a:r>
              <a:rPr lang="ru-RU" sz="3600" dirty="0"/>
              <a:t>Звени, звонок! Звени, звонок!</a:t>
            </a:r>
            <a:br>
              <a:rPr lang="ru-RU" sz="3600" dirty="0"/>
            </a:br>
            <a:r>
              <a:rPr lang="ru-RU" sz="3600" dirty="0"/>
              <a:t>Веселый, грустный, дерзкий! </a:t>
            </a:r>
            <a:br>
              <a:rPr lang="ru-RU" sz="3600" dirty="0"/>
            </a:br>
            <a:r>
              <a:rPr lang="ru-RU" sz="3600" dirty="0"/>
              <a:t> </a:t>
            </a:r>
            <a:br>
              <a:rPr lang="ru-RU" sz="3600" dirty="0"/>
            </a:br>
            <a:r>
              <a:rPr lang="ru-RU" sz="3600" dirty="0"/>
              <a:t>Ждёт в жизни вас другой урок,</a:t>
            </a:r>
            <a:br>
              <a:rPr lang="ru-RU" sz="3600" dirty="0"/>
            </a:br>
            <a:r>
              <a:rPr lang="ru-RU" sz="3600" dirty="0"/>
              <a:t>Уходит тихо детство</a:t>
            </a:r>
            <a:r>
              <a:rPr lang="ru-RU" sz="3600" dirty="0" smtClean="0"/>
              <a:t>! </a:t>
            </a:r>
            <a:endParaRPr lang="ru-RU" sz="3600" dirty="0"/>
          </a:p>
        </p:txBody>
      </p:sp>
      <p:pic>
        <p:nvPicPr>
          <p:cNvPr id="5" name="Рисунок 4" descr="http://novograd.osp-ua.info/userfiles/image/2013/05/23/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4104456" cy="427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www.uni-altai.ru/uploads/posts/2012-09/1346839352_sov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40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0b23d8f5db5ced4021cd61d75631956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76672"/>
            <a:ext cx="7695220" cy="615617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u="sng" dirty="0"/>
              <a:t>http://www.tsogu.ru/portal/newsline/?begin_date=&amp;end_date=&amp;</a:t>
            </a:r>
            <a:r>
              <a:rPr lang="ru-RU" u="sng" dirty="0" smtClean="0"/>
              <a:t>page=98</a:t>
            </a:r>
          </a:p>
          <a:p>
            <a:r>
              <a:rPr lang="ru-RU" dirty="0"/>
              <a:t>http://</a:t>
            </a:r>
            <a:r>
              <a:rPr lang="ru-RU" dirty="0" smtClean="0"/>
              <a:t>pervomay.orb.ru/news/8-1-sentyabrya-den-znaniy.html</a:t>
            </a:r>
          </a:p>
          <a:p>
            <a:r>
              <a:rPr lang="ru-RU" u="sng" dirty="0"/>
              <a:t>http://</a:t>
            </a:r>
            <a:r>
              <a:rPr lang="ru-RU" u="sng" dirty="0" smtClean="0"/>
              <a:t>ag.my1.ru/news/pamjatnye_daty_sentjabr/2010-08-29-1</a:t>
            </a:r>
          </a:p>
          <a:p>
            <a:r>
              <a:rPr lang="ru-RU" u="sng" dirty="0"/>
              <a:t>http://</a:t>
            </a:r>
            <a:r>
              <a:rPr lang="ru-RU" u="sng" dirty="0" smtClean="0"/>
              <a:t>prizyvnikmoy.ru/forum/31-407-630</a:t>
            </a:r>
          </a:p>
          <a:p>
            <a:r>
              <a:rPr lang="ru-RU" dirty="0"/>
              <a:t>http://itf-taekwondo.ucoz.ua/load/novosti/1_sentjabrja/2-1-0-71</a:t>
            </a:r>
            <a:r>
              <a:rPr lang="ru-RU" dirty="0" smtClean="0"/>
              <a:t> </a:t>
            </a:r>
          </a:p>
          <a:p>
            <a:r>
              <a:rPr lang="ru-RU" u="sng" dirty="0"/>
              <a:t>http://</a:t>
            </a:r>
            <a:r>
              <a:rPr lang="ru-RU" u="sng" dirty="0" smtClean="0"/>
              <a:t>www.uni-altai.ru/uploads/posts/2012-09/1346839352_sova.jpg</a:t>
            </a:r>
          </a:p>
          <a:p>
            <a:r>
              <a:rPr lang="ru-RU" dirty="0"/>
              <a:t>http://urf.podelise.ru/docs/587/index-47746.html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62</Words>
  <Application>Microsoft Office PowerPoint</Application>
  <PresentationFormat>Экран (4:3)</PresentationFormat>
  <Paragraphs>17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День знаний!</vt:lpstr>
      <vt:lpstr>Слайд 2</vt:lpstr>
      <vt:lpstr>Слайд 3</vt:lpstr>
      <vt:lpstr>Слайд 4</vt:lpstr>
      <vt:lpstr>Звени, звонок! Звени, звонок! Веселый, грустный, дерзкий!    Ждёт в жизни вас другой урок, Уходит тихо детство! </vt:lpstr>
      <vt:lpstr>Слайд 6</vt:lpstr>
      <vt:lpstr>Слайд 7</vt:lpstr>
      <vt:lpstr>Источники: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знаний!</dc:title>
  <dc:creator>Admin</dc:creator>
  <cp:lastModifiedBy>Admin</cp:lastModifiedBy>
  <cp:revision>9</cp:revision>
  <dcterms:created xsi:type="dcterms:W3CDTF">2013-08-08T16:30:17Z</dcterms:created>
  <dcterms:modified xsi:type="dcterms:W3CDTF">2013-08-14T12:46:47Z</dcterms:modified>
</cp:coreProperties>
</file>